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210 Gulim 050"/>
      <p:regular r:id="rId24"/>
    </p:embeddedFont>
    <p:embeddedFont>
      <p:font typeface="210 Gulim 030"/>
      <p:regular r:id="rId25"/>
    </p:embeddedFont>
    <p:embeddedFont>
      <p:font typeface="210 Gulim 070"/>
      <p:regular r:id="rId26"/>
    </p:embeddedFont>
    <p:embeddedFont>
      <p:font typeface="210 Gulim 09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5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47800" y="1638300"/>
            <a:ext cx="6527800" cy="660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51000" y="1701800"/>
            <a:ext cx="6134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앱프로그래밍응용</a:t>
            </a:r>
            <a:r>
              <a:rPr lang="en-US" sz="2900" b="false" i="false" u="none" strike="noStrike" spc="400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900" b="false" i="false" u="none" strike="noStrike" spc="400">
                <a:solidFill>
                  <a:srgbClr val="000000"/>
                </a:solidFill>
                <a:ea typeface="210 Gulim 050"/>
              </a:rPr>
              <a:t>기말고사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900" y="2844800"/>
            <a:ext cx="11671300" cy="243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나만의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소소한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7100" b="false" i="false" u="none" strike="noStrike">
                <a:solidFill>
                  <a:srgbClr val="000000"/>
                </a:solidFill>
                <a:ea typeface="210 Gulim 050"/>
              </a:rPr>
              <a:t>이야기</a:t>
            </a:r>
          </a:p>
          <a:p>
            <a:pPr algn="l" lvl="0">
              <a:lnSpc>
                <a:spcPct val="107899"/>
              </a:lnSpc>
            </a:pP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7100" b="false" i="false" u="none" strike="noStrike" spc="500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7100" b="false" i="false" u="none" strike="noStrike" spc="500">
                <a:solidFill>
                  <a:srgbClr val="000000"/>
                </a:solidFill>
                <a:ea typeface="210 Gulim 030"/>
              </a:rPr>
              <a:t>캘린더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8191500"/>
            <a:ext cx="8001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374900" y="8826500"/>
            <a:ext cx="5105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2022136085 |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유채원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페이지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&amp;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레이아웃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83566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제일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먼저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앱을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켰을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화면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모습이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된다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500" y="78359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main.dart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2527300"/>
            <a:ext cx="4279900" cy="5168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97700" y="2527300"/>
            <a:ext cx="4279900" cy="5168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12700" y="2527300"/>
            <a:ext cx="4279900" cy="5168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24700" y="85471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일기장을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화면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8359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diary_input_page.dart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0" y="85471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할때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보이는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화면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7800" y="78359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schedule_input_page.dart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핵심의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세부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내용에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대하여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속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디테일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구현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&amp;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설명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내용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(main.dart)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80772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그리고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해시태그를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통한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검색이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가능함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5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검색기능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2794000"/>
            <a:ext cx="4279900" cy="406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97700" y="2794000"/>
            <a:ext cx="4279900" cy="406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12700" y="2794000"/>
            <a:ext cx="4279900" cy="4064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24700" y="7886700"/>
            <a:ext cx="4038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오늘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날짜가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언제인지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표시가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되어있음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칸은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빨간색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점이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칸은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초록색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점이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생김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캘린더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0" y="80772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날짜를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클릭할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경우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밑에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확인이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가능함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7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일정확인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내용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(diary_input_page.dart)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82550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날씨를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지정할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5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날씨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지정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옵션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(PopupMenu)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2794000"/>
            <a:ext cx="4279900" cy="406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97700" y="2794000"/>
            <a:ext cx="4279900" cy="406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12700" y="2794000"/>
            <a:ext cx="4279900" cy="4064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24700" y="80772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지정을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통해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그날의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단축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그리고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감정에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따라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질문이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달라짐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감정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지정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옵션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(PopupMenu)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0" y="8255000"/>
            <a:ext cx="4038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최대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10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개의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사진을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7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사진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추가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각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핵심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기능의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세부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내용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(schedule_input_page.dart)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098800" y="5715000"/>
            <a:ext cx="6400800" cy="25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9700" y="80772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매주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매달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매년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있을</a:t>
            </a:r>
          </a:p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반복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일정을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05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반복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일정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설정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8775700" y="5715000"/>
            <a:ext cx="6400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2794000"/>
            <a:ext cx="4279900" cy="406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97700" y="2794000"/>
            <a:ext cx="4279900" cy="4064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12700" y="2794000"/>
            <a:ext cx="4279900" cy="4064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124700" y="7886700"/>
            <a:ext cx="40386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밖에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나가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굳이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날짜를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선택하고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들어가는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것이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안에서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따로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날짜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선택이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가능함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2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날짜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선택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27000" y="8077200"/>
            <a:ext cx="40386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특정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해시태그를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만들어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검색을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간편하게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7800" y="7493000"/>
            <a:ext cx="394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해시태그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만든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앱의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영상으로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보여드리겠습니다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테스트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및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수정사항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반영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느낀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향후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계획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마무리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09100" y="5740400"/>
            <a:ext cx="1130300" cy="177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향후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계획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2794000"/>
            <a:ext cx="7696200" cy="2971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879600" y="3708400"/>
            <a:ext cx="6565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테마를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몇가지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넣어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사용자가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원하는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테마를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선택하여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맞춤형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스티커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  <a:p>
            <a:pPr algn="l" lvl="0">
              <a:lnSpc>
                <a:spcPct val="1411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그날의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스티커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아이콘과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같은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그림을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가져와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  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꾸미기가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가능하게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만들기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9600" y="3251200"/>
            <a:ext cx="6578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UI / UX &amp;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꾸미기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6057900"/>
            <a:ext cx="7696200" cy="2971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79600" y="6959600"/>
            <a:ext cx="65659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  <a:p>
            <a:pPr algn="l" lvl="0">
              <a:lnSpc>
                <a:spcPct val="1411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감추고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싶은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있기에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잠금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또는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비밀번호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설정을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넣어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  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비밀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공유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  <a:p>
            <a:pPr algn="l" lvl="0">
              <a:lnSpc>
                <a:spcPct val="1411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     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지인과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친구들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사이에서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서로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공유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일기장</a:t>
            </a:r>
            <a:r>
              <a:rPr lang="en-US" sz="17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7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9600" y="6515100"/>
            <a:ext cx="6553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구현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계획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807700" y="2641600"/>
            <a:ext cx="6184900" cy="638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306300" y="2806700"/>
            <a:ext cx="316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 spc="100">
                <a:solidFill>
                  <a:srgbClr val="000000"/>
                </a:solidFill>
                <a:latin typeface="210 Gulim 050"/>
              </a:rPr>
              <a:t>KEYWORD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71500" y="3797300"/>
            <a:ext cx="1244600" cy="1244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42700" y="5791200"/>
            <a:ext cx="4902200" cy="38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480800" y="6477000"/>
            <a:ext cx="48387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혼자서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사용하는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것이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사람들과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공유하며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여러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테마와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스티커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해당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앱의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대한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애정을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키워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나갈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앱을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자주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사용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있도록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만들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예정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37900" y="5067300"/>
            <a:ext cx="5511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70"/>
              </a:rPr>
              <a:t>결론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14800" y="8432800"/>
            <a:ext cx="10058400" cy="66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73600" y="8521700"/>
            <a:ext cx="89408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미리컴퍼니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마케팅기획부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사업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제안서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ㅣ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김미리</a:t>
            </a: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210 Gulim 050"/>
              </a:rPr>
              <a:t>팀장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2000" y="3860800"/>
            <a:ext cx="11671300" cy="245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7100" b="false" i="false" u="none" strike="noStrike">
                <a:solidFill>
                  <a:srgbClr val="000000"/>
                </a:solidFill>
                <a:latin typeface="210 Gulim 050"/>
              </a:rPr>
              <a:t>THANK YOU!</a:t>
            </a:r>
          </a:p>
          <a:p>
            <a:pPr algn="ctr" lvl="0">
              <a:lnSpc>
                <a:spcPct val="107899"/>
              </a:lnSpc>
            </a:pPr>
            <a:r>
              <a:rPr lang="ko-KR" sz="7100" b="false" i="false" u="none" strike="noStrike">
                <a:solidFill>
                  <a:srgbClr val="000000"/>
                </a:solidFill>
                <a:ea typeface="210 Gulim 030"/>
              </a:rPr>
              <a:t>감사합니다</a:t>
            </a:r>
            <a:r>
              <a:rPr lang="en-US" sz="71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7874000"/>
            <a:ext cx="170053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25654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목차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3467100"/>
            <a:ext cx="7658100" cy="95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384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소개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2954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970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3467100"/>
            <a:ext cx="7658100" cy="952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52100" y="38608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기획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설계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6" id="16"/>
          <p:cNvSpPr txBox="true"/>
          <p:nvPr/>
        </p:nvSpPr>
        <p:spPr>
          <a:xfrm rot="0">
            <a:off x="9309100" y="37084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0700" y="35814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5359400"/>
            <a:ext cx="7658100" cy="952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4384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핵심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구현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&amp;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설명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2" id="22"/>
          <p:cNvSpPr txBox="true"/>
          <p:nvPr/>
        </p:nvSpPr>
        <p:spPr>
          <a:xfrm rot="0">
            <a:off x="12954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70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5359400"/>
            <a:ext cx="7658100" cy="952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452100" y="5753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기능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속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디테일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구현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&amp;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설명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8" id="28"/>
          <p:cNvSpPr txBox="true"/>
          <p:nvPr/>
        </p:nvSpPr>
        <p:spPr>
          <a:xfrm rot="0">
            <a:off x="9309100" y="5588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0700" y="5473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7518400"/>
            <a:ext cx="7658100" cy="952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24130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테스트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7518400"/>
            <a:ext cx="7658100" cy="9525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0426700" y="7912100"/>
            <a:ext cx="64770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느낀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점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향후</a:t>
            </a:r>
            <a:r>
              <a:rPr lang="en-US" sz="23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210 Gulim 050"/>
              </a:rPr>
              <a:t>계획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92964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980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9" id="39"/>
          <p:cNvSpPr txBox="true"/>
          <p:nvPr/>
        </p:nvSpPr>
        <p:spPr>
          <a:xfrm rot="0">
            <a:off x="1282700" y="7747000"/>
            <a:ext cx="1003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4300" y="7632700"/>
            <a:ext cx="800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210 Gulim 090"/>
              </a:rPr>
              <a:t>CHAPTER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캘린더를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만들게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이유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프로젝트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116078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앱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소개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&amp;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목적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08800" y="2794000"/>
            <a:ext cx="4483100" cy="622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0" y="4013200"/>
            <a:ext cx="7747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77100" y="5842000"/>
            <a:ext cx="37465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264400" y="6324600"/>
            <a:ext cx="3759200" cy="196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일정을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</a:p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거기에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일기라는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다이어리를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추가하여</a:t>
            </a:r>
          </a:p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오늘의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있었던일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 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기억해야하는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기억하고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싶은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일등을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적을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53300" y="5232400"/>
            <a:ext cx="3581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앱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4300" y="2971800"/>
            <a:ext cx="284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3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5346700"/>
            <a:ext cx="5308600" cy="1587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347700" y="5918200"/>
            <a:ext cx="35433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달력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UI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에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통합하고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</a:t>
            </a:r>
          </a:p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날짜를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눌렀을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간편하게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아이콘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/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태그를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추가할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형태로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제공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47700" y="56134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어떻게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(how)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9300" y="58166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3276600"/>
            <a:ext cx="5308600" cy="1587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347700" y="40005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등록과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·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·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짧은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일기를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같이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다이어리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47700" y="35433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무엇을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(what)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79300" y="37465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7429500"/>
            <a:ext cx="5308600" cy="1587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3347700" y="81661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박스를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더블클릭하여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텍스트를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수정해주세요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크기는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15pt,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행간은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1.65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입니다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.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47700" y="7696200"/>
            <a:ext cx="3390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(why)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79300" y="78994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06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5346700"/>
            <a:ext cx="5308600" cy="15875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409700" y="6083300"/>
            <a:ext cx="3543300" cy="584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하루의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일정을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정리할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때나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하루를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마무리하며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회고하고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싶을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7000" y="56134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언제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(when)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207000" y="58166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02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3276600"/>
            <a:ext cx="5308600" cy="1587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409700" y="3848100"/>
            <a:ext cx="35433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바쁜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일상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속에서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일정뿐만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그날의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감정이나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생각을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함께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기록하고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싶은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학생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직장인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프리랜서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등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일반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사용자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97000" y="35433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누가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(who)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207000" y="3746500"/>
            <a:ext cx="9271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01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" y="7429500"/>
            <a:ext cx="5308600" cy="15875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409700" y="8318500"/>
            <a:ext cx="3543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69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스마트폰이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언제</a:t>
            </a:r>
            <a:r>
              <a:rPr lang="en-US" sz="15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210 Gulim 030"/>
              </a:rPr>
              <a:t>어디서나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97000" y="7696200"/>
            <a:ext cx="3556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50"/>
              </a:rPr>
              <a:t>어디서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50"/>
              </a:rPr>
              <a:t>(where)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207000" y="7899400"/>
            <a:ext cx="9271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200900"/>
            <a:ext cx="14084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어떤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기능을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건지</a:t>
            </a:r>
          </a:p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기초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설계는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해야할지</a:t>
            </a:r>
          </a:p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계획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세우기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기획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및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설계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7282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어떤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기능을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넣을까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?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7493000"/>
            <a:ext cx="97536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7162800"/>
            <a:ext cx="5346700" cy="800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73900" y="72517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5900" y="80645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날씨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뿐만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감정을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나타내는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써야할지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모르는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랜덤으로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질문이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뜨는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6700" y="73279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AI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추천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3124200"/>
            <a:ext cx="97536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2794000"/>
            <a:ext cx="5346700" cy="800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213600" y="2882900"/>
            <a:ext cx="279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35900" y="3695700"/>
            <a:ext cx="8572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기존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캘린더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일기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작성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가능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페이지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86700" y="29591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제작자가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원하는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26300" y="5308600"/>
            <a:ext cx="9753600" cy="152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23100" y="4978400"/>
            <a:ext cx="5346700" cy="800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073900" y="5067300"/>
            <a:ext cx="5461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210 Gulim 050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35900" y="5702300"/>
            <a:ext cx="85725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일기쪽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기능에서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사진을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여러개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할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수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있게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하기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반복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일정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추가</a:t>
            </a:r>
          </a:p>
          <a:p>
            <a:pPr algn="l" lvl="0" indent="-342900" marL="34290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해시태그</a:t>
            </a:r>
            <a:r>
              <a:rPr lang="en-US" sz="16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86700" y="5143500"/>
            <a:ext cx="39116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지인의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210 Gulim 070"/>
              </a:rPr>
              <a:t>조언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794000"/>
            <a:ext cx="5257800" cy="62484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43300" y="4521200"/>
            <a:ext cx="774700" cy="863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16100" y="6311900"/>
            <a:ext cx="4229100" cy="38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866900" y="6578600"/>
            <a:ext cx="41275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나의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기능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뿐만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아니라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AI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그리고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지인들의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추천기능을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받아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세부기능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설정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41500" y="5702300"/>
            <a:ext cx="4178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기능에</a:t>
            </a:r>
            <a:r>
              <a:rPr lang="en-US" sz="25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210 Gulim 070"/>
              </a:rPr>
              <a:t>대하여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98700" y="2921000"/>
            <a:ext cx="3276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000000"/>
                </a:solidFill>
                <a:latin typeface="210 Gulim 050"/>
              </a:rPr>
              <a:t>MAIN KEYPOINT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06700" y="2235200"/>
            <a:ext cx="12674600" cy="7137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간트차트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0400" y="1943100"/>
            <a:ext cx="170053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405100" y="1295400"/>
            <a:ext cx="13589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762000"/>
            <a:ext cx="800100" cy="101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8100" y="990600"/>
            <a:ext cx="96139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초기</a:t>
            </a:r>
            <a:r>
              <a:rPr lang="en-US" sz="3600" b="false" i="false" u="none" strike="noStrike">
                <a:solidFill>
                  <a:srgbClr val="000000"/>
                </a:solidFill>
                <a:latin typeface="210 Gulim 090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210 Gulim 090"/>
              </a:rPr>
              <a:t>세팅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4597400"/>
            <a:ext cx="9359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308100" y="7035800"/>
            <a:ext cx="93599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34900" y="2146300"/>
            <a:ext cx="3683000" cy="231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18400" y="5334000"/>
            <a:ext cx="9372600" cy="77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96900" y="6451600"/>
            <a:ext cx="2171700" cy="287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4" id="14"/>
          <p:cNvSpPr txBox="true"/>
          <p:nvPr/>
        </p:nvSpPr>
        <p:spPr>
          <a:xfrm rot="0">
            <a:off x="1308100" y="3505200"/>
            <a:ext cx="9271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pubspec.yaml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들어가서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옆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사진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처럼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dependencies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안을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고쳐준다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8100" y="2755900"/>
            <a:ext cx="9385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pubspec.yaml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308100" y="5918200"/>
            <a:ext cx="92710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main.dart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안으로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들어가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상단에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import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를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2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개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추가한다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100" y="51943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2. main.dart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320800" y="8153400"/>
            <a:ext cx="927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상단에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해야할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것들을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전부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완료하게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되면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왼쪽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하단에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있는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터미널을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킨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flutter pub get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을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작성하여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210 Gulim 030"/>
              </a:rPr>
              <a:t>실행한다</a:t>
            </a:r>
            <a:r>
              <a:rPr lang="en-US" sz="1800" b="false" i="false" u="none" strike="noStrike">
                <a:solidFill>
                  <a:srgbClr val="000000"/>
                </a:solidFill>
                <a:latin typeface="210 Gulim 030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0800" y="7632700"/>
            <a:ext cx="9385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3.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터미널</a:t>
            </a:r>
            <a:r>
              <a:rPr lang="en-US" sz="2100" b="false" i="false" u="none" strike="noStrike">
                <a:solidFill>
                  <a:srgbClr val="000000"/>
                </a:solidFill>
                <a:latin typeface="210 Gulim 050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210 Gulim 050"/>
              </a:rPr>
              <a:t>실행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DF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82600"/>
            <a:ext cx="17335500" cy="9334500"/>
          </a:xfrm>
          <a:prstGeom prst="rect">
            <a:avLst/>
          </a:prstGeom>
          <a:effectLst>
            <a:outerShdw dir="2700000" dist="143608" blurRad="0">
              <a:srgbClr val="000000">
                <a:alpha val="15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6680200"/>
            <a:ext cx="15468600" cy="2298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95500" y="7658100"/>
            <a:ext cx="1408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가장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기본적이면서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핵심적인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기능에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Gulim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Gulim 030"/>
              </a:rPr>
              <a:t>대하여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5000" y="3530600"/>
            <a:ext cx="119380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핵심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기능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구현</a:t>
            </a:r>
            <a:r>
              <a:rPr lang="en-US" sz="6700" b="false" i="false" u="none" strike="noStrike">
                <a:solidFill>
                  <a:srgbClr val="000000"/>
                </a:solidFill>
                <a:latin typeface="210 Gulim 070"/>
              </a:rPr>
              <a:t>&amp;</a:t>
            </a:r>
            <a:r>
              <a:rPr lang="ko-KR" sz="6700" b="false" i="false" u="none" strike="noStrike">
                <a:solidFill>
                  <a:srgbClr val="000000"/>
                </a:solidFill>
                <a:ea typeface="210 Gulim 070"/>
              </a:rPr>
              <a:t>설명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23300" y="1739900"/>
            <a:ext cx="1054100" cy="1333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686300" y="4965700"/>
            <a:ext cx="8966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94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210 Gulim 050"/>
              </a:rPr>
              <a:t>CHAPTER 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